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0.47021276595744682</c:v>
                </c:pt>
                <c:pt idx="1">
                  <c:v>0.52978723404255323</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Sheet1!$G$2:$G$4</c:f>
              <c:numCache>
                <c:formatCode>0.0;;</c:formatCode>
                <c:ptCount val="3"/>
                <c:pt idx="0">
                  <c:v>6.046237823125737</c:v>
                </c:pt>
                <c:pt idx="1">
                  <c:v>6.0469768779432664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3.953762176874263</c:v>
                </c:pt>
                <c:pt idx="1">
                  <c:v>3.9530231220567336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Sheet1!$G$2:$G$4</c:f>
              <c:numCache>
                <c:formatCode>0.0;;</c:formatCode>
                <c:ptCount val="3"/>
                <c:pt idx="0">
                  <c:v>8.0916872120372041</c:v>
                </c:pt>
                <c:pt idx="1">
                  <c:v>8.0907715066190171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1.9083127879627959</c:v>
                </c:pt>
                <c:pt idx="1">
                  <c:v>1.9092284933809829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Sheet1!$G$2:$G$4</c:f>
              <c:numCache>
                <c:formatCode>0.0;;</c:formatCode>
                <c:ptCount val="3"/>
                <c:pt idx="0">
                  <c:v>9.2652904559624947</c:v>
                </c:pt>
                <c:pt idx="1">
                  <c:v>9.2518729936688704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0.73470954403750532</c:v>
                </c:pt>
                <c:pt idx="1">
                  <c:v>0.74812700633112961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Sheet1!$E$2:$E$4</c:f>
              <c:numCache>
                <c:formatCode>0.0;;</c:formatCode>
                <c:ptCount val="3"/>
                <c:pt idx="0">
                  <c:v>2.8873810687376138</c:v>
                </c:pt>
                <c:pt idx="1">
                  <c:v>2.8808523196239681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7.1126189312623858</c:v>
                </c:pt>
                <c:pt idx="1">
                  <c:v>7.1191476803760319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Leighton Hospital (117)</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Leighton Hospital (117)</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Leighton Hospital (117)</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Leighton Hospital (117)</c:v>
                </c:pt>
                <c:pt idx="2">
                  <c:v>Elmhurst Intermediate Care Unit (-)</c:v>
                </c:pt>
              </c:strCache>
            </c:strRef>
          </c:cat>
          <c:val>
            <c:numRef>
              <c:f>Sheet1!$G$2:$G$4</c:f>
              <c:numCache>
                <c:formatCode>0.0;;</c:formatCode>
                <c:ptCount val="3"/>
                <c:pt idx="0">
                  <c:v>6.0120628884276002</c:v>
                </c:pt>
                <c:pt idx="1">
                  <c:v>5.9978840383864798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Leighton Hospital (117)</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Leighton Hospital (117)</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Leighton Hospital (117)</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3.9879371115723998</c:v>
                </c:pt>
                <c:pt idx="1">
                  <c:v>4.0021159616135202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Leighton Hospital (453)</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Leighton Hospital (453)</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Leighton Hospital (453)</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Leighton Hospital (453)</c:v>
                </c:pt>
                <c:pt idx="2">
                  <c:v>Elmhurst Intermediate Care Unit (-)</c:v>
                </c:pt>
              </c:strCache>
            </c:strRef>
          </c:cat>
          <c:val>
            <c:numRef>
              <c:f>Sheet1!$G$2:$G$4</c:f>
              <c:numCache>
                <c:formatCode>0.0;;</c:formatCode>
                <c:ptCount val="3"/>
                <c:pt idx="0">
                  <c:v>8.8937307632323463</c:v>
                </c:pt>
                <c:pt idx="1">
                  <c:v>8.9005032388195797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Leighton Hospital (453)</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Leighton Hospital (453)</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Leighton Hospital (453)</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1.1062692367676537</c:v>
                </c:pt>
                <c:pt idx="1">
                  <c:v>1.0994967611804203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Leighton Hospital (312)</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Leighton Hospital (312)</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Leighton Hospital (312)</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Leighton Hospital (312)</c:v>
                </c:pt>
                <c:pt idx="2">
                  <c:v>Elmhurst Intermediate Care Unit (-)</c:v>
                </c:pt>
              </c:strCache>
            </c:strRef>
          </c:cat>
          <c:val>
            <c:numRef>
              <c:f>Sheet1!$G$2:$G$4</c:f>
              <c:numCache>
                <c:formatCode>0.0;;</c:formatCode>
                <c:ptCount val="3"/>
                <c:pt idx="0">
                  <c:v>8.2570798833948711</c:v>
                </c:pt>
                <c:pt idx="1">
                  <c:v>8.2806506095103849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Leighton Hospital (312)</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Leighton Hospital (312)</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Leighton Hospital (312)</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1.7429201166051289</c:v>
                </c:pt>
                <c:pt idx="1">
                  <c:v>1.7193493904896151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Leighton Hospital (265)</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Leighton Hospital (265)</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Leighton Hospital (265)</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Leighton Hospital (265)</c:v>
                </c:pt>
                <c:pt idx="2">
                  <c:v>Elmhurst Intermediate Care Unit (-)</c:v>
                </c:pt>
              </c:strCache>
            </c:strRef>
          </c:cat>
          <c:val>
            <c:numRef>
              <c:f>Sheet1!$G$2:$G$4</c:f>
              <c:numCache>
                <c:formatCode>0.0;;</c:formatCode>
                <c:ptCount val="3"/>
                <c:pt idx="0">
                  <c:v>7.6518962098563206</c:v>
                </c:pt>
                <c:pt idx="1">
                  <c:v>7.6587301152152563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Leighton Hospital (265)</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Leighton Hospital (265)</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Leighton Hospital (265)</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2.3481037901436794</c:v>
                </c:pt>
                <c:pt idx="1">
                  <c:v>2.3412698847847437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Leighton Hospital (135)</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Leighton Hospital (135)</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Leighton Hospital (135)</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Leighton Hospital (135)</c:v>
                </c:pt>
                <c:pt idx="2">
                  <c:v>Elmhurst Intermediate Care Unit (-)</c:v>
                </c:pt>
              </c:strCache>
            </c:strRef>
          </c:cat>
          <c:val>
            <c:numRef>
              <c:f>Sheet1!$G$2:$G$4</c:f>
              <c:numCache>
                <c:formatCode>0.0;;</c:formatCode>
                <c:ptCount val="3"/>
                <c:pt idx="0">
                  <c:v>7.913041578754326</c:v>
                </c:pt>
                <c:pt idx="1">
                  <c:v>7.9378460838271021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Leighton Hospital (135)</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Leighton Hospital (135)</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Leighton Hospital (135)</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2.086958421245674</c:v>
                </c:pt>
                <c:pt idx="1">
                  <c:v>2.0621539161728979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Leighton Hospital (192)</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Leighton Hospital (192)</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Leighton Hospital (192)</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Leighton Hospital (192)</c:v>
                </c:pt>
                <c:pt idx="2">
                  <c:v>Elmhurst Intermediate Care Unit (-)</c:v>
                </c:pt>
              </c:strCache>
            </c:strRef>
          </c:cat>
          <c:val>
            <c:numRef>
              <c:f>Sheet1!$G$2:$G$4</c:f>
              <c:numCache>
                <c:formatCode>0.0;;</c:formatCode>
                <c:ptCount val="3"/>
                <c:pt idx="0">
                  <c:v>5.7459842579189164</c:v>
                </c:pt>
                <c:pt idx="1">
                  <c:v>5.7640017797154064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Leighton Hospital (192)</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Leighton Hospital (192)</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Leighton Hospital (192)</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4.2540157420810836</c:v>
                </c:pt>
                <c:pt idx="1">
                  <c:v>4.2359982202845936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(414)</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(414)</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(414)</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(414)</c:v>
                </c:pt>
                <c:pt idx="2">
                  <c:v>Elmhurst Intermediate Care Unit (-)</c:v>
                </c:pt>
              </c:strCache>
            </c:strRef>
          </c:cat>
          <c:val>
            <c:numRef>
              <c:f>Sheet1!$G$2:$G$4</c:f>
              <c:numCache>
                <c:formatCode>0.0;;</c:formatCode>
                <c:ptCount val="3"/>
                <c:pt idx="0">
                  <c:v>9.4165372932005695</c:v>
                </c:pt>
                <c:pt idx="1">
                  <c:v>9.4062753929037832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(414)</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(414)</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(414)</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0.58346270679943046</c:v>
                </c:pt>
                <c:pt idx="1">
                  <c:v>0.59372460709621677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Leighton Hospital (402)</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Leighton Hospital (402)</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Leighton Hospital (402)</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Leighton Hospital (402)</c:v>
                </c:pt>
                <c:pt idx="2">
                  <c:v>Elmhurst Intermediate Care Unit (-)</c:v>
                </c:pt>
              </c:strCache>
            </c:strRef>
          </c:cat>
          <c:val>
            <c:numRef>
              <c:f>Sheet1!$G$2:$G$4</c:f>
              <c:numCache>
                <c:formatCode>0.0;;</c:formatCode>
                <c:ptCount val="3"/>
                <c:pt idx="0">
                  <c:v>8.693553986899726</c:v>
                </c:pt>
                <c:pt idx="1">
                  <c:v>8.7123843994488865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Leighton Hospital (402)</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Leighton Hospital (402)</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Leighton Hospital (402)</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1.306446013100274</c:v>
                </c:pt>
                <c:pt idx="1">
                  <c:v>1.2876156005511135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(459)</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(459)</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(459)</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(459)</c:v>
                </c:pt>
                <c:pt idx="2">
                  <c:v>Elmhurst Intermediate Care Unit (-)</c:v>
                </c:pt>
              </c:strCache>
            </c:strRef>
          </c:cat>
          <c:val>
            <c:numRef>
              <c:f>Sheet1!$G$2:$G$4</c:f>
              <c:numCache>
                <c:formatCode>0.0;;</c:formatCode>
                <c:ptCount val="3"/>
                <c:pt idx="0">
                  <c:v>8.9030527475669246</c:v>
                </c:pt>
                <c:pt idx="1">
                  <c:v>8.8992100298062979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(459)</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(459)</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(459)</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1.0969472524330754</c:v>
                </c:pt>
                <c:pt idx="1">
                  <c:v>1.1007899701937021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Leighton Hospital (448)</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Leighton Hospital (448)</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Leighton Hospital (448)</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Leighton Hospital (448)</c:v>
                </c:pt>
                <c:pt idx="2">
                  <c:v>Elmhurst Intermediate Care Unit (-)</c:v>
                </c:pt>
              </c:strCache>
            </c:strRef>
          </c:cat>
          <c:val>
            <c:numRef>
              <c:f>Sheet1!$G$2:$G$4</c:f>
              <c:numCache>
                <c:formatCode>0.0;;</c:formatCode>
                <c:ptCount val="3"/>
                <c:pt idx="0">
                  <c:v>8.7298608692612127</c:v>
                </c:pt>
                <c:pt idx="1">
                  <c:v>8.7540233546442341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Leighton Hospital (448)</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Leighton Hospital (448)</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Leighton Hospital (448)</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1.2701391307387873</c:v>
                </c:pt>
                <c:pt idx="1">
                  <c:v>1.2459766453557659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Leighton Hospital (421)</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Leighton Hospital (421)</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Leighton Hospital (421)</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Leighton Hospital (421)</c:v>
                </c:pt>
                <c:pt idx="2">
                  <c:v>Elmhurst Intermediate Care Unit (-)</c:v>
                </c:pt>
              </c:strCache>
            </c:strRef>
          </c:cat>
          <c:val>
            <c:numRef>
              <c:f>Sheet1!$G$2:$G$4</c:f>
              <c:numCache>
                <c:formatCode>0.0;;</c:formatCode>
                <c:ptCount val="3"/>
                <c:pt idx="0">
                  <c:v>8.5958980724269871</c:v>
                </c:pt>
                <c:pt idx="1">
                  <c:v>8.6015578477467241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Leighton Hospital (421)</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Leighton Hospital (421)</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Leighton Hospital (421)</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1.4041019275730129</c:v>
                </c:pt>
                <c:pt idx="1">
                  <c:v>1.3984421522532759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Leighton Hospital (454)</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Leighton Hospital (454)</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Leighton Hospital (454)</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Leighton Hospital (454)</c:v>
                </c:pt>
                <c:pt idx="2">
                  <c:v>Elmhurst Intermediate Care Unit (-)</c:v>
                </c:pt>
              </c:strCache>
            </c:strRef>
          </c:cat>
          <c:val>
            <c:numRef>
              <c:f>Sheet1!$G$2:$G$4</c:f>
              <c:numCache>
                <c:formatCode>0.0;;</c:formatCode>
                <c:ptCount val="3"/>
                <c:pt idx="0">
                  <c:v>8.7054305755549652</c:v>
                </c:pt>
                <c:pt idx="1">
                  <c:v>8.6952186183526301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Leighton Hospital (454)</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Leighton Hospital (454)</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Leighton Hospital (454)</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1.2945694244450348</c:v>
                </c:pt>
                <c:pt idx="1">
                  <c:v>1.3047813816473699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Sheet1!$G$2:$G$4</c:f>
              <c:numCache>
                <c:formatCode>0.0;;</c:formatCode>
                <c:ptCount val="3"/>
                <c:pt idx="0">
                  <c:v>8.6236536292539938</c:v>
                </c:pt>
                <c:pt idx="1">
                  <c:v>8.6281938809097785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1.3763463707460062</c:v>
                </c:pt>
                <c:pt idx="1">
                  <c:v>1.3718061190902215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Leighton Hospital (456)</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Leighton Hospital (456)</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Leighton Hospital (456)</c:v>
                </c:pt>
                <c:pt idx="2">
                  <c:v>Elmhurst Intermediate Care Unit (-)</c:v>
                </c:pt>
              </c:strCache>
            </c:strRef>
          </c:cat>
          <c:val>
            <c:numRef>
              <c:f>Sheet1!$F$2:$F$4</c:f>
              <c:numCache>
                <c:formatCode>0.0;;</c:formatCode>
                <c:ptCount val="3"/>
                <c:pt idx="0">
                  <c:v>6.9528922099994928</c:v>
                </c:pt>
                <c:pt idx="1">
                  <c:v>6.9814532842486789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Leighton Hospital (456)</c:v>
                </c:pt>
                <c:pt idx="2">
                  <c:v>Elmhurst Intermediate Care Unit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Leighton Hospital (456)</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Leighton Hospital (456)</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Leighton Hospital (456)</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3.0471077900005072</c:v>
                </c:pt>
                <c:pt idx="1">
                  <c:v>3.0185467157513211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Leighton Hospital (408)</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Leighton Hospital (408)</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Leighton Hospital (408)</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Leighton Hospital (408)</c:v>
                </c:pt>
                <c:pt idx="2">
                  <c:v>Elmhurst Intermediate Care Unit (-)</c:v>
                </c:pt>
              </c:strCache>
            </c:strRef>
          </c:cat>
          <c:val>
            <c:numRef>
              <c:f>Sheet1!$G$2:$G$4</c:f>
              <c:numCache>
                <c:formatCode>0.0;;</c:formatCode>
                <c:ptCount val="3"/>
                <c:pt idx="0">
                  <c:v>7.6926254235347891</c:v>
                </c:pt>
                <c:pt idx="1">
                  <c:v>7.6933985369148878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Leighton Hospital (408)</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Leighton Hospital (408)</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Leighton Hospital (408)</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2.3073745764652109</c:v>
                </c:pt>
                <c:pt idx="1">
                  <c:v>2.3066014630851122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Leighton Hospital (432)</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Leighton Hospital (432)</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Leighton Hospital (432)</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Leighton Hospital (432)</c:v>
                </c:pt>
                <c:pt idx="2">
                  <c:v>Elmhurst Intermediate Care Unit (-)</c:v>
                </c:pt>
              </c:strCache>
            </c:strRef>
          </c:cat>
          <c:val>
            <c:numRef>
              <c:f>Sheet1!$G$2:$G$4</c:f>
              <c:numCache>
                <c:formatCode>0.0;;</c:formatCode>
                <c:ptCount val="3"/>
                <c:pt idx="0">
                  <c:v>7.0338033209856956</c:v>
                </c:pt>
                <c:pt idx="1">
                  <c:v>7.0506101352295394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Leighton Hospital (432)</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Leighton Hospital (432)</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(438)</c:v>
                </c:pt>
                <c:pt idx="1">
                  <c:v>Leighton Hospital (432)</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2.9661966790143044</c:v>
                </c:pt>
                <c:pt idx="1">
                  <c:v>2.9493898647704606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6.1942150881154161</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Leighton Hospital (444)</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Leighton Hospital (444)</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Leighton Hospital (444)</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Leighton Hospital (444)</c:v>
                </c:pt>
                <c:pt idx="2">
                  <c:v>Elmhurst Intermediate Care Unit (-)</c:v>
                </c:pt>
              </c:strCache>
            </c:strRef>
          </c:cat>
          <c:val>
            <c:numRef>
              <c:f>Sheet1!$G$2:$G$4</c:f>
              <c:numCache>
                <c:formatCode>0.0;;</c:formatCode>
                <c:ptCount val="3"/>
                <c:pt idx="0">
                  <c:v>8.6926537082683968</c:v>
                </c:pt>
                <c:pt idx="1">
                  <c:v>8.7133559549536592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Leighton Hospital (444)</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Leighton Hospital (444)</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Leighton Hospital (444)</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1.3073462917316032</c:v>
                </c:pt>
                <c:pt idx="1">
                  <c:v>1.2866440450463408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Leighton Hospital (375)</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Leighton Hospital (375)</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Leighton Hospital (375)</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Leighton Hospital (375)</c:v>
                </c:pt>
                <c:pt idx="2">
                  <c:v>Elmhurst Intermediate Care Unit (-)</c:v>
                </c:pt>
              </c:strCache>
            </c:strRef>
          </c:cat>
          <c:val>
            <c:numRef>
              <c:f>Sheet1!$G$2:$G$4</c:f>
              <c:numCache>
                <c:formatCode>0.0;;</c:formatCode>
                <c:ptCount val="3"/>
                <c:pt idx="0">
                  <c:v>7.4242863784436839</c:v>
                </c:pt>
                <c:pt idx="1">
                  <c:v>7.4239797816936974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Leighton Hospital (375)</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Leighton Hospital (375)</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Leighton Hospital (375)</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2.5757136215563161</c:v>
                </c:pt>
                <c:pt idx="1">
                  <c:v>2.5760202183063026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Sheet1!$G$2:$G$4</c:f>
              <c:numCache>
                <c:formatCode>0.0;;</c:formatCode>
                <c:ptCount val="3"/>
                <c:pt idx="0">
                  <c:v>9.4074838344562419</c:v>
                </c:pt>
                <c:pt idx="1">
                  <c:v>9.4096238066739453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0.59251616554375808</c:v>
                </c:pt>
                <c:pt idx="1">
                  <c:v>0.59037619332605473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Leighton Hospital (369)</c:v>
                </c:pt>
                <c:pt idx="2">
                  <c:v>Elmhurst Intermediate Care Unit (-)</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Leighton Hospital (369)</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Leighton Hospital (369)</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Leighton Hospital (369)</c:v>
                </c:pt>
                <c:pt idx="2">
                  <c:v>Elmhurst Intermediate Care Unit (-)</c:v>
                </c:pt>
              </c:strCache>
            </c:strRef>
          </c:cat>
          <c:val>
            <c:numRef>
              <c:f>Sheet1!$G$2:$G$4</c:f>
              <c:numCache>
                <c:formatCode>0.0;;</c:formatCode>
                <c:ptCount val="3"/>
                <c:pt idx="0">
                  <c:v>8.555088244312298</c:v>
                </c:pt>
                <c:pt idx="1">
                  <c:v>8.5606190435307425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Leighton Hospital (369)</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Leighton Hospital (369)</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Leighton Hospital (369)</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1.444911755687702</c:v>
                </c:pt>
                <c:pt idx="1">
                  <c:v>1.4393809564692575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Leighton Hospital (408)</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Leighton Hospital (408)</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Leighton Hospital (408)</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Leighton Hospital (408)</c:v>
                </c:pt>
                <c:pt idx="2">
                  <c:v>Elmhurst Intermediate Care Unit (-)</c:v>
                </c:pt>
              </c:strCache>
            </c:strRef>
          </c:cat>
          <c:val>
            <c:numRef>
              <c:f>Sheet1!$G$2:$G$4</c:f>
              <c:numCache>
                <c:formatCode>0.0;;</c:formatCode>
                <c:ptCount val="3"/>
                <c:pt idx="0">
                  <c:v>8.0126346794283982</c:v>
                </c:pt>
                <c:pt idx="1">
                  <c:v>8.009404695269323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Leighton Hospital (408)</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Leighton Hospital (408)</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Leighton Hospital (408)</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1.9873653205716018</c:v>
                </c:pt>
                <c:pt idx="1">
                  <c:v>1.990595304730677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Leighton Hospital (-)</c:v>
                </c:pt>
                <c:pt idx="2">
                  <c:v>Elmhurst Intermediate Care Unit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(90)</c:v>
                </c:pt>
                <c:pt idx="2">
                  <c:v>Elmhurst Intermediate Care Unit (-)</c:v>
                </c:pt>
              </c:strCache>
            </c:strRef>
          </c:cat>
          <c:val>
            <c:numRef>
              <c:f>Sheet1!$D$2:$D$4</c:f>
              <c:numCache>
                <c:formatCode>0.0;;</c:formatCode>
                <c:ptCount val="3"/>
                <c:pt idx="0">
                  <c:v>7.9232709106466261</c:v>
                </c:pt>
                <c:pt idx="1">
                  <c:v>8.0041930366144687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(90)</c:v>
                </c:pt>
                <c:pt idx="2">
                  <c:v>Elmhurst Intermediate Care Unit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(90)</c:v>
                </c:pt>
                <c:pt idx="2">
                  <c:v>Elmhurst Intermediate Care Unit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(90)</c:v>
                </c:pt>
                <c:pt idx="2">
                  <c:v>Elmhurst Intermediate Care Unit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(90)</c:v>
                </c:pt>
                <c:pt idx="2">
                  <c:v>Elmhurst Intermediate Care Unit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(90)</c:v>
                </c:pt>
                <c:pt idx="2">
                  <c:v>Elmhurst Intermediate Care Unit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(90)</c:v>
                </c:pt>
                <c:pt idx="2">
                  <c:v>Elmhurst Intermediate Care Unit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(75)</c:v>
                </c:pt>
                <c:pt idx="1">
                  <c:v>Leighton Hospital (72)</c:v>
                </c:pt>
                <c:pt idx="2">
                  <c:v>Elmhurst Intermediate Care Unit (-)</c:v>
                </c:pt>
              </c:strCache>
            </c:strRef>
          </c:cat>
          <c:val>
            <c:numRef>
              <c:f>Sheet1!$D$2:$D$4</c:f>
              <c:numCache>
                <c:formatCode>0.0;;</c:formatCode>
                <c:ptCount val="3"/>
                <c:pt idx="0">
                  <c:v>7.1719764788719571</c:v>
                </c:pt>
                <c:pt idx="1">
                  <c:v>7.0339907753909419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(75)</c:v>
                </c:pt>
                <c:pt idx="1">
                  <c:v>Leighton Hospital (72)</c:v>
                </c:pt>
                <c:pt idx="2">
                  <c:v>Elmhurst Intermediate Care Unit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(75)</c:v>
                </c:pt>
                <c:pt idx="1">
                  <c:v>Leighton Hospital (72)</c:v>
                </c:pt>
                <c:pt idx="2">
                  <c:v>Elmhurst Intermediate Care Unit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(75)</c:v>
                </c:pt>
                <c:pt idx="1">
                  <c:v>Leighton Hospital (72)</c:v>
                </c:pt>
                <c:pt idx="2">
                  <c:v>Elmhurst Intermediate Care Unit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(75)</c:v>
                </c:pt>
                <c:pt idx="1">
                  <c:v>Leighton Hospital (72)</c:v>
                </c:pt>
                <c:pt idx="2">
                  <c:v>Elmhurst Intermediate Care Unit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(75)</c:v>
                </c:pt>
                <c:pt idx="1">
                  <c:v>Leighton Hospital (72)</c:v>
                </c:pt>
                <c:pt idx="2">
                  <c:v>Elmhurst Intermediate Care Unit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(75)</c:v>
                </c:pt>
                <c:pt idx="1">
                  <c:v>Leighton Hospital (72)</c:v>
                </c:pt>
                <c:pt idx="2">
                  <c:v>Elmhurst Intermediate Care Unit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Leighton Hospital (47)</c:v>
                </c:pt>
                <c:pt idx="2">
                  <c:v>Elmhurst Intermediate Care Unit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Leighton Hospital (47)</c:v>
                </c:pt>
                <c:pt idx="2">
                  <c:v>Elmhurst Intermediate Care Unit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Leighton Hospital (47)</c:v>
                </c:pt>
                <c:pt idx="2">
                  <c:v>Elmhurst Intermediate Care Unit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Leighton Hospital (47)</c:v>
                </c:pt>
                <c:pt idx="2">
                  <c:v>Elmhurst Intermediate Care Unit (-)</c:v>
                </c:pt>
              </c:strCache>
            </c:strRef>
          </c:cat>
          <c:val>
            <c:numRef>
              <c:f>Sheet1!$G$2:$G$4</c:f>
              <c:numCache>
                <c:formatCode>0.0;;</c:formatCode>
                <c:ptCount val="3"/>
                <c:pt idx="0">
                  <c:v>6.7620808648058182</c:v>
                </c:pt>
                <c:pt idx="1">
                  <c:v>6.9220106107413839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Leighton Hospital (47)</c:v>
                </c:pt>
                <c:pt idx="2">
                  <c:v>Elmhurst Intermediate Care Unit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Leighton Hospital (47)</c:v>
                </c:pt>
                <c:pt idx="2">
                  <c:v>Elmhurst Intermediate Care Unit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Leighton Hospital (47)</c:v>
                </c:pt>
                <c:pt idx="2">
                  <c:v>Elmhurst Intermediate Care Unit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3.2379191351941818</c:v>
                </c:pt>
                <c:pt idx="1">
                  <c:v>3.0779893892586161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0.27411477601611001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0.66274393679120003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0.18476805455514089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1.9289521741138973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0.18476805455514089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0.66274393679120003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0.56130560218195935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5.0150225489848053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Leighton Hospital (48)</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Leighton Hospital (48)</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Leighton Hospital (48)</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Leighton Hospital (48)</c:v>
                </c:pt>
                <c:pt idx="2">
                  <c:v>Elmhurst Intermediate Care Unit (-)</c:v>
                </c:pt>
              </c:strCache>
            </c:strRef>
          </c:cat>
          <c:val>
            <c:numRef>
              <c:f>Sheet1!$G$2:$G$4</c:f>
              <c:numCache>
                <c:formatCode>0.0;;</c:formatCode>
                <c:ptCount val="3"/>
                <c:pt idx="0">
                  <c:v>6.5381732441301548</c:v>
                </c:pt>
                <c:pt idx="1">
                  <c:v>6.6466248207668306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Leighton Hospital (48)</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Leighton Hospital (48)</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Leighton Hospital (48)</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3.4618267558698452</c:v>
                </c:pt>
                <c:pt idx="1">
                  <c:v>3.3533751792331694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Sheet1!$G$2:$G$4</c:f>
              <c:numCache>
                <c:formatCode>0.0;;</c:formatCode>
                <c:ptCount val="3"/>
                <c:pt idx="0">
                  <c:v>6.3453421743374943</c:v>
                </c:pt>
                <c:pt idx="1">
                  <c:v>6.3756758556771764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Leighton Hospital (444)</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3.6546578256625057</c:v>
                </c:pt>
                <c:pt idx="1">
                  <c:v>3.6243241443228236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Leighton Hospital (325)</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Leighton Hospital (325)</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Leighton Hospital (325)</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Leighton Hospital (325)</c:v>
                </c:pt>
                <c:pt idx="2">
                  <c:v>Elmhurst Intermediate Care Unit (-)</c:v>
                </c:pt>
              </c:strCache>
            </c:strRef>
          </c:cat>
          <c:val>
            <c:numRef>
              <c:f>Sheet1!$G$2:$G$4</c:f>
              <c:numCache>
                <c:formatCode>0.0;;</c:formatCode>
                <c:ptCount val="3"/>
                <c:pt idx="0">
                  <c:v>5.159939738808033</c:v>
                </c:pt>
                <c:pt idx="1">
                  <c:v>5.1616064244554503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Leighton Hospital (325)</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Leighton Hospital (325)</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Leighton Hospital (325)</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4.840060261191967</c:v>
                </c:pt>
                <c:pt idx="1">
                  <c:v>4.8383935755445497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Leighton Hospital (168)</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Leighton Hospital (168)</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Leighton Hospital (168)</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Leighton Hospital (168)</c:v>
                </c:pt>
                <c:pt idx="2">
                  <c:v>Elmhurst Intermediate Care Unit (-)</c:v>
                </c:pt>
              </c:strCache>
            </c:strRef>
          </c:cat>
          <c:val>
            <c:numRef>
              <c:f>Sheet1!$G$2:$G$4</c:f>
              <c:numCache>
                <c:formatCode>0.0;;</c:formatCode>
                <c:ptCount val="3"/>
                <c:pt idx="0">
                  <c:v>8.5097959107405128</c:v>
                </c:pt>
                <c:pt idx="1">
                  <c:v>8.5536926265197764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Leighton Hospital (168)</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Leighton Hospital (168)</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Leighton Hospital (168)</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1.4902040892594872</c:v>
                </c:pt>
                <c:pt idx="1">
                  <c:v>1.4463073734802236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(458)</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(458)</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(458)</c:v>
                </c:pt>
                <c:pt idx="2">
                  <c:v>Elmhurst Intermediate Care Unit (-)</c:v>
                </c:pt>
              </c:strCache>
            </c:strRef>
          </c:cat>
          <c:val>
            <c:numRef>
              <c:f>Sheet1!$F$2:$F$4</c:f>
              <c:numCache>
                <c:formatCode>0.0;;</c:formatCode>
                <c:ptCount val="3"/>
                <c:pt idx="0">
                  <c:v>6.4447531975454968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(458)</c:v>
                </c:pt>
                <c:pt idx="2">
                  <c:v>Elmhurst Intermediate Care Unit (-)</c:v>
                </c:pt>
              </c:strCache>
            </c:strRef>
          </c:cat>
          <c:val>
            <c:numRef>
              <c:f>Sheet1!$G$2:$G$4</c:f>
              <c:numCache>
                <c:formatCode>0.0;;</c:formatCode>
                <c:ptCount val="3"/>
                <c:pt idx="0">
                  <c:v>0</c:v>
                </c:pt>
                <c:pt idx="1">
                  <c:v>6.4910641571752974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(458)</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(458)</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(465)</c:v>
                </c:pt>
                <c:pt idx="1">
                  <c:v>Leighton Hospital (458)</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3.5552468024545032</c:v>
                </c:pt>
                <c:pt idx="1">
                  <c:v>3.5089358428247026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Leighton Hospital (422)</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Leighton Hospital (422)</c:v>
                </c:pt>
                <c:pt idx="2">
                  <c:v>Elmhurst Intermediate Care Unit (-)</c:v>
                </c:pt>
              </c:strCache>
            </c:strRef>
          </c:cat>
          <c:val>
            <c:numRef>
              <c:f>Sheet1!$E$2:$E$4</c:f>
              <c:numCache>
                <c:formatCode>0.0;;</c:formatCode>
                <c:ptCount val="3"/>
                <c:pt idx="0">
                  <c:v>0</c:v>
                </c:pt>
                <c:pt idx="1">
                  <c:v>7.5878449503833281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Leighton Hospital (422)</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Leighton Hospital (422)</c:v>
                </c:pt>
                <c:pt idx="2">
                  <c:v>Elmhurst Intermediate Care Unit (-)</c:v>
                </c:pt>
              </c:strCache>
            </c:strRef>
          </c:cat>
          <c:val>
            <c:numRef>
              <c:f>Sheet1!$G$2:$G$4</c:f>
              <c:numCache>
                <c:formatCode>0.0;;</c:formatCode>
                <c:ptCount val="3"/>
                <c:pt idx="0">
                  <c:v>7.6064509930547617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Leighton Hospital (422)</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Leighton Hospital (422)</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Leighton Hospital (422)</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2.3935490069452383</c:v>
                </c:pt>
                <c:pt idx="1">
                  <c:v>2.4121550496166719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Leighton Hospital (307)</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Leighton Hospital (307)</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Leighton Hospital (307)</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Leighton Hospital (307)</c:v>
                </c:pt>
                <c:pt idx="2">
                  <c:v>Elmhurst Intermediate Care Unit (-)</c:v>
                </c:pt>
              </c:strCache>
            </c:strRef>
          </c:cat>
          <c:val>
            <c:numRef>
              <c:f>Sheet1!$G$2:$G$4</c:f>
              <c:numCache>
                <c:formatCode>0.0;;</c:formatCode>
                <c:ptCount val="3"/>
                <c:pt idx="0">
                  <c:v>8.8271111235873576</c:v>
                </c:pt>
                <c:pt idx="1">
                  <c:v>8.8455450445845027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Leighton Hospital (307)</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Leighton Hospital (307)</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(311)</c:v>
                </c:pt>
                <c:pt idx="1">
                  <c:v>Leighton Hospital (307)</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1.1728888764126424</c:v>
                </c:pt>
                <c:pt idx="1">
                  <c:v>1.1544549554154973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Leighton Hospital (331)</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Leighton Hospital (331)</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Leighton Hospital (331)</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Leighton Hospital (331)</c:v>
                </c:pt>
                <c:pt idx="2">
                  <c:v>Elmhurst Intermediate Care Unit (-)</c:v>
                </c:pt>
              </c:strCache>
            </c:strRef>
          </c:cat>
          <c:val>
            <c:numRef>
              <c:f>Sheet1!$G$2:$G$4</c:f>
              <c:numCache>
                <c:formatCode>0.0;;</c:formatCode>
                <c:ptCount val="3"/>
                <c:pt idx="0">
                  <c:v>4.162073490807046</c:v>
                </c:pt>
                <c:pt idx="1">
                  <c:v>4.1768539295929319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Leighton Hospital (331)</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Leighton Hospital (331)</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(334)</c:v>
                </c:pt>
                <c:pt idx="1">
                  <c:v>Leighton Hospital (331)</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5.837926509192954</c:v>
                </c:pt>
                <c:pt idx="1">
                  <c:v>5.8231460704070681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Leighton Hospital (396)</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Leighton Hospital (396)</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Leighton Hospital (396)</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Leighton Hospital (396)</c:v>
                </c:pt>
                <c:pt idx="2">
                  <c:v>Elmhurst Intermediate Care Unit (-)</c:v>
                </c:pt>
              </c:strCache>
            </c:strRef>
          </c:cat>
          <c:val>
            <c:numRef>
              <c:f>Sheet1!$G$2:$G$4</c:f>
              <c:numCache>
                <c:formatCode>0.0;;</c:formatCode>
                <c:ptCount val="3"/>
                <c:pt idx="0">
                  <c:v>6.3914297950323196</c:v>
                </c:pt>
                <c:pt idx="1">
                  <c:v>6.4032022564031488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Leighton Hospital (396)</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Leighton Hospital (396)</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Leighton Hospital (396)</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3.6085702049676804</c:v>
                </c:pt>
                <c:pt idx="1">
                  <c:v>3.5967977435968512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(418)</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(418)</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(418)</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(418)</c:v>
                </c:pt>
                <c:pt idx="2">
                  <c:v>Elmhurst Intermediate Care Unit (-)</c:v>
                </c:pt>
              </c:strCache>
            </c:strRef>
          </c:cat>
          <c:val>
            <c:numRef>
              <c:f>Sheet1!$G$2:$G$4</c:f>
              <c:numCache>
                <c:formatCode>0.0;;</c:formatCode>
                <c:ptCount val="3"/>
                <c:pt idx="0">
                  <c:v>7.2635325470446688</c:v>
                </c:pt>
                <c:pt idx="1">
                  <c:v>7.2745738851181398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(418)</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(418)</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Leighton Hospital (418)</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2.7364674529553312</c:v>
                </c:pt>
                <c:pt idx="1">
                  <c:v>2.7254261148818602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0.13729679687979157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0.59797933703881956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0.16671216835838987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1.7404512938148962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0.16671216835838898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0.59797933703882045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1.1169100007050279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6.0348393250342722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Leighton Hospital (220)</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Leighton Hospital (220)</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Leighton Hospital (220)</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Leighton Hospital (220)</c:v>
                </c:pt>
                <c:pt idx="2">
                  <c:v>Elmhurst Intermediate Care Unit (-)</c:v>
                </c:pt>
              </c:strCache>
            </c:strRef>
          </c:cat>
          <c:val>
            <c:numRef>
              <c:f>Sheet1!$G$2:$G$4</c:f>
              <c:numCache>
                <c:formatCode>0.0;;</c:formatCode>
                <c:ptCount val="3"/>
                <c:pt idx="0">
                  <c:v>7.6901298508862519</c:v>
                </c:pt>
                <c:pt idx="1">
                  <c:v>7.6590415767017674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Leighton Hospital (220)</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Leighton Hospital (220)</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Leighton Hospital (220)</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2.3098701491137481</c:v>
                </c:pt>
                <c:pt idx="1">
                  <c:v>2.3409584232982326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Leighton Hospital (253)</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Leighton Hospital (253)</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Leighton Hospital (253)</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Leighton Hospital (253)</c:v>
                </c:pt>
                <c:pt idx="2">
                  <c:v>Elmhurst Intermediate Care Unit (-)</c:v>
                </c:pt>
              </c:strCache>
            </c:strRef>
          </c:cat>
          <c:val>
            <c:numRef>
              <c:f>Sheet1!$G$2:$G$4</c:f>
              <c:numCache>
                <c:formatCode>0.0;;</c:formatCode>
                <c:ptCount val="3"/>
                <c:pt idx="0">
                  <c:v>6.5611173128805564</c:v>
                </c:pt>
                <c:pt idx="1">
                  <c:v>6.4955940263897833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Leighton Hospital (253)</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Leighton Hospital (253)</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(259)</c:v>
                </c:pt>
                <c:pt idx="1">
                  <c:v>Leighton Hospital (253)</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3.4388826871194436</c:v>
                </c:pt>
                <c:pt idx="1">
                  <c:v>3.5044059736102167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Leighton Hospital (455)</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Leighton Hospital (455)</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Leighton Hospital (455)</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Leighton Hospital (455)</c:v>
                </c:pt>
                <c:pt idx="2">
                  <c:v>Elmhurst Intermediate Care Unit (-)</c:v>
                </c:pt>
              </c:strCache>
            </c:strRef>
          </c:cat>
          <c:val>
            <c:numRef>
              <c:f>Sheet1!$G$2:$G$4</c:f>
              <c:numCache>
                <c:formatCode>0.0;;</c:formatCode>
                <c:ptCount val="3"/>
                <c:pt idx="0">
                  <c:v>8.9823162573922932</c:v>
                </c:pt>
                <c:pt idx="1">
                  <c:v>8.9747954653307342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Leighton Hospital (455)</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Leighton Hospital (455)</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Leighton Hospital (455)</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1.0176837426077068</c:v>
                </c:pt>
                <c:pt idx="1">
                  <c:v>1.0252045346692658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Leighton Hospital (449)</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Leighton Hospital (449)</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Leighton Hospital (449)</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Leighton Hospital (449)</c:v>
                </c:pt>
                <c:pt idx="2">
                  <c:v>Elmhurst Intermediate Care Unit (-)</c:v>
                </c:pt>
              </c:strCache>
            </c:strRef>
          </c:cat>
          <c:val>
            <c:numRef>
              <c:f>Sheet1!$G$2:$G$4</c:f>
              <c:numCache>
                <c:formatCode>0.0;;</c:formatCode>
                <c:ptCount val="3"/>
                <c:pt idx="0">
                  <c:v>9.0486109500094916</c:v>
                </c:pt>
                <c:pt idx="1">
                  <c:v>9.0549499022974427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Leighton Hospital (449)</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Leighton Hospital (449)</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Leighton Hospital (449)</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0.95138904999050844</c:v>
                </c:pt>
                <c:pt idx="1">
                  <c:v>0.94505009770255732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Leighton Hospital (451)</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Leighton Hospital (451)</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Leighton Hospital (451)</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Leighton Hospital (451)</c:v>
                </c:pt>
                <c:pt idx="2">
                  <c:v>Elmhurst Intermediate Care Unit (-)</c:v>
                </c:pt>
              </c:strCache>
            </c:strRef>
          </c:cat>
          <c:val>
            <c:numRef>
              <c:f>Sheet1!$G$2:$G$4</c:f>
              <c:numCache>
                <c:formatCode>0.0;;</c:formatCode>
                <c:ptCount val="3"/>
                <c:pt idx="0">
                  <c:v>7.9824053645045492</c:v>
                </c:pt>
                <c:pt idx="1">
                  <c:v>7.981179130854323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Leighton Hospital (451)</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Leighton Hospital (451)</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(458)</c:v>
                </c:pt>
                <c:pt idx="1">
                  <c:v>Leighton Hospital (451)</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2.0175946354954508</c:v>
                </c:pt>
                <c:pt idx="1">
                  <c:v>2.018820869145677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7.1551011415597836</c:v>
                </c:pt>
                <c:pt idx="1">
                  <c:v>6.3074288374666834</c:v>
                </c:pt>
                <c:pt idx="2">
                  <c:v>6.3497471611719467</c:v>
                </c:pt>
                <c:pt idx="3">
                  <c:v>6.1717216559910471</c:v>
                </c:pt>
                <c:pt idx="4">
                  <c:v>6.0348393250342722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6.4687633217510756</c:v>
                </c:pt>
                <c:pt idx="1">
                  <c:v>6.046237823125737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7.9652482557540987</c:v>
                </c:pt>
                <c:pt idx="1">
                  <c:v>8.014037449086052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8.2887863267678856</c:v>
                </c:pt>
                <c:pt idx="1">
                  <c:v>8.0916872120372041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8.9173303102049815</c:v>
                </c:pt>
                <c:pt idx="1">
                  <c:v>9.2652904559624947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8.0880914132388959E-2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0.47209636743015171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0.13161693759878101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1.3740620830946471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0.13161693759878013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0.47209636743015082</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0.29433728907095613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7.6989366900342686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3.7498038822550779</c:v>
                </c:pt>
                <c:pt idx="1">
                  <c:v>2.8873810687376138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6.9793319870476092</c:v>
                </c:pt>
                <c:pt idx="1">
                  <c:v>6.5080833980518191</c:v>
                </c:pt>
                <c:pt idx="2">
                  <c:v>6.0038266045777853</c:v>
                </c:pt>
                <c:pt idx="3">
                  <c:v>5.9423349720094603</c:v>
                </c:pt>
                <c:pt idx="4">
                  <c:v>6.0120628884276002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9.203254538121513</c:v>
                </c:pt>
                <c:pt idx="1">
                  <c:v>9.0458244651418092</c:v>
                </c:pt>
                <c:pt idx="2">
                  <c:v>8.9047824194287806</c:v>
                </c:pt>
                <c:pt idx="3">
                  <c:v>9.0266542493279154</c:v>
                </c:pt>
                <c:pt idx="4">
                  <c:v>8.8937307632323463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8.4774416897923697</c:v>
                </c:pt>
                <c:pt idx="1">
                  <c:v>8.0362889078503787</c:v>
                </c:pt>
                <c:pt idx="2">
                  <c:v>8.2295324795306506</c:v>
                </c:pt>
                <c:pt idx="3">
                  <c:v>8.0264913107800684</c:v>
                </c:pt>
                <c:pt idx="4">
                  <c:v>8.2570798833948711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8.2067705877268065</c:v>
                </c:pt>
                <c:pt idx="1">
                  <c:v>8.2297442051366527</c:v>
                </c:pt>
                <c:pt idx="2">
                  <c:v>7.7994363752947926</c:v>
                </c:pt>
                <c:pt idx="3">
                  <c:v>7.5645210198748236</c:v>
                </c:pt>
                <c:pt idx="4">
                  <c:v>7.6518962098563206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9.3813976869504803</c:v>
                </c:pt>
                <c:pt idx="1">
                  <c:v>9.2807742467758647</c:v>
                </c:pt>
                <c:pt idx="2">
                  <c:v>9.3287375167029083</c:v>
                </c:pt>
                <c:pt idx="3">
                  <c:v>9.1030842217462613</c:v>
                </c:pt>
                <c:pt idx="4">
                  <c:v>9.4165372932005695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8.7583087532308888</c:v>
                </c:pt>
                <c:pt idx="1">
                  <c:v>8.5938274472433847</c:v>
                </c:pt>
                <c:pt idx="2">
                  <c:v>8.678438623675051</c:v>
                </c:pt>
                <c:pt idx="3">
                  <c:v>8.5320073563872505</c:v>
                </c:pt>
                <c:pt idx="4">
                  <c:v>8.693553986899726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9.1121140914491363</c:v>
                </c:pt>
                <c:pt idx="1">
                  <c:v>9.0687002994054584</c:v>
                </c:pt>
                <c:pt idx="2">
                  <c:v>9.0693359187767175</c:v>
                </c:pt>
                <c:pt idx="3">
                  <c:v>8.8145374042674618</c:v>
                </c:pt>
                <c:pt idx="4">
                  <c:v>8.9030527475669246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8.6320745080432779</c:v>
                </c:pt>
                <c:pt idx="1">
                  <c:v>8.6592709304941984</c:v>
                </c:pt>
                <c:pt idx="2">
                  <c:v>8.5798602362289671</c:v>
                </c:pt>
                <c:pt idx="3">
                  <c:v>8.5804416879741403</c:v>
                </c:pt>
                <c:pt idx="4">
                  <c:v>8.7298608692612127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8.8175931403890093</c:v>
                </c:pt>
                <c:pt idx="1">
                  <c:v>8.6938000347877491</c:v>
                </c:pt>
                <c:pt idx="2">
                  <c:v>8.8704395779294156</c:v>
                </c:pt>
                <c:pt idx="3">
                  <c:v>8.6228779269874227</c:v>
                </c:pt>
                <c:pt idx="4">
                  <c:v>8.5958980724269871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3.317952225340548E-2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0.68234783208900751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0.19023347399513835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1.9860103746594895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0.19023347399513835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0.68234783208900751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0.22011618495184493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6.0280617884083174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9.117573195900702</c:v>
                </c:pt>
                <c:pt idx="1">
                  <c:v>8.8678555054042345</c:v>
                </c:pt>
                <c:pt idx="2">
                  <c:v>8.9020875592337863</c:v>
                </c:pt>
                <c:pt idx="3">
                  <c:v>9.0279285992521192</c:v>
                </c:pt>
                <c:pt idx="4">
                  <c:v>8.7054305755549652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8.779151781809821</c:v>
                </c:pt>
                <c:pt idx="1">
                  <c:v>8.6012457132523501</c:v>
                </c:pt>
                <c:pt idx="2">
                  <c:v>8.8161784395793621</c:v>
                </c:pt>
                <c:pt idx="3">
                  <c:v>8.736970850411657</c:v>
                </c:pt>
                <c:pt idx="4">
                  <c:v>8.6236536292539938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7.687217108568591</c:v>
                </c:pt>
                <c:pt idx="1">
                  <c:v>7.0963959947419299</c:v>
                </c:pt>
                <c:pt idx="2">
                  <c:v>6.8711808769565428</c:v>
                </c:pt>
                <c:pt idx="3">
                  <c:v>7.5210391214698173</c:v>
                </c:pt>
                <c:pt idx="4">
                  <c:v>6.9528922099994928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8.1014516408853972</c:v>
                </c:pt>
                <c:pt idx="1">
                  <c:v>8.0904792084853447</c:v>
                </c:pt>
                <c:pt idx="2">
                  <c:v>7.7337329547943128</c:v>
                </c:pt>
                <c:pt idx="3">
                  <c:v>7.7888945394345557</c:v>
                </c:pt>
                <c:pt idx="4">
                  <c:v>7.6926254235347891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7.1997176171316184</c:v>
                </c:pt>
                <c:pt idx="1">
                  <c:v>6.8982820052061768</c:v>
                </c:pt>
                <c:pt idx="2">
                  <c:v>7.0937491395140126</c:v>
                </c:pt>
                <c:pt idx="3">
                  <c:v>7.0211480911265411</c:v>
                </c:pt>
                <c:pt idx="4">
                  <c:v>7.0338033209856956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8.8519759902176922</c:v>
                </c:pt>
                <c:pt idx="1">
                  <c:v>8.782013822903961</c:v>
                </c:pt>
                <c:pt idx="2">
                  <c:v>8.9112288223237357</c:v>
                </c:pt>
                <c:pt idx="3">
                  <c:v>8.6623574992418817</c:v>
                </c:pt>
                <c:pt idx="4">
                  <c:v>8.6926537082683968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7.8915188597673964</c:v>
                </c:pt>
                <c:pt idx="1">
                  <c:v>7.7547274553692063</c:v>
                </c:pt>
                <c:pt idx="2">
                  <c:v>7.6124272874992363</c:v>
                </c:pt>
                <c:pt idx="3">
                  <c:v>7.658476010676619</c:v>
                </c:pt>
                <c:pt idx="4">
                  <c:v>7.4242863784436839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9.4766559772076047</c:v>
                </c:pt>
                <c:pt idx="1">
                  <c:v>9.3172183981346191</c:v>
                </c:pt>
                <c:pt idx="2">
                  <c:v>9.412580031608865</c:v>
                </c:pt>
                <c:pt idx="3">
                  <c:v>9.4920194515611112</c:v>
                </c:pt>
                <c:pt idx="4">
                  <c:v>9.4074838344562419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9.0977337751981295</c:v>
                </c:pt>
                <c:pt idx="1">
                  <c:v>8.9075953656208817</c:v>
                </c:pt>
                <c:pt idx="2">
                  <c:v>8.7828862392394456</c:v>
                </c:pt>
                <c:pt idx="3">
                  <c:v>8.9284714840448718</c:v>
                </c:pt>
                <c:pt idx="4">
                  <c:v>8.555088244312298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8.3874106355074645</c:v>
                </c:pt>
                <c:pt idx="1">
                  <c:v>8.1564338597895993</c:v>
                </c:pt>
                <c:pt idx="2">
                  <c:v>7.9427741705433519</c:v>
                </c:pt>
                <c:pt idx="3">
                  <c:v>8.2032823718025494</c:v>
                </c:pt>
                <c:pt idx="4">
                  <c:v>8.0126346794283982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7.2221412654996016</c:v>
                </c:pt>
                <c:pt idx="1">
                  <c:v>6.8587836243067422</c:v>
                </c:pt>
                <c:pt idx="2">
                  <c:v>6.9826971741193748</c:v>
                </c:pt>
                <c:pt idx="3">
                  <c:v>6.5375592619212552</c:v>
                </c:pt>
                <c:pt idx="4">
                  <c:v>6.3453421743374943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5.6000247115084161</c:v>
                </c:pt>
                <c:pt idx="1">
                  <c:v>5.1503879994648356</c:v>
                </c:pt>
                <c:pt idx="2">
                  <c:v>5.159939738808033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9.0818316631422853</c:v>
                </c:pt>
                <c:pt idx="1">
                  <c:v>7.9858240789062922</c:v>
                </c:pt>
                <c:pt idx="2">
                  <c:v>8.3563303437641281</c:v>
                </c:pt>
                <c:pt idx="3">
                  <c:v>8.4460105918544723</c:v>
                </c:pt>
                <c:pt idx="4">
                  <c:v>8.5097959107405128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7.3832796293236358</c:v>
                </c:pt>
                <c:pt idx="1">
                  <c:v>6.754440847448353</c:v>
                </c:pt>
                <c:pt idx="2">
                  <c:v>6.9767647169022471</c:v>
                </c:pt>
                <c:pt idx="3">
                  <c:v>6.4215930544565669</c:v>
                </c:pt>
                <c:pt idx="4">
                  <c:v>6.4447531975454968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6.7434940106506458</c:v>
                </c:pt>
                <c:pt idx="1">
                  <c:v>7.9826905466965767</c:v>
                </c:pt>
                <c:pt idx="2">
                  <c:v>7.9925314043524223</c:v>
                </c:pt>
                <c:pt idx="3">
                  <c:v>7.6170829658542836</c:v>
                </c:pt>
                <c:pt idx="4">
                  <c:v>7.6064509930547617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8.9357148564307316</c:v>
                </c:pt>
                <c:pt idx="1">
                  <c:v>9.1354583913604763</c:v>
                </c:pt>
                <c:pt idx="2">
                  <c:v>8.9482548544896634</c:v>
                </c:pt>
                <c:pt idx="3">
                  <c:v>8.8271111235873576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4.6790749120341717</c:v>
                </c:pt>
                <c:pt idx="1">
                  <c:v>4.519557365664455</c:v>
                </c:pt>
                <c:pt idx="2">
                  <c:v>4.2945349214993396</c:v>
                </c:pt>
                <c:pt idx="3">
                  <c:v>4.2557904108773608</c:v>
                </c:pt>
                <c:pt idx="4">
                  <c:v>4.162073490807046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6.8157867446180527</c:v>
                </c:pt>
                <c:pt idx="1">
                  <c:v>6.4938359207249254</c:v>
                </c:pt>
                <c:pt idx="2">
                  <c:v>6.7988772754491862</c:v>
                </c:pt>
                <c:pt idx="3">
                  <c:v>6.6940546834387282</c:v>
                </c:pt>
                <c:pt idx="4">
                  <c:v>6.3914297950323196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7.3187624930669148</c:v>
                </c:pt>
                <c:pt idx="1">
                  <c:v>7.4151747825294141</c:v>
                </c:pt>
                <c:pt idx="2">
                  <c:v>7.1941432843040847</c:v>
                </c:pt>
                <c:pt idx="3">
                  <c:v>7.0740176209361607</c:v>
                </c:pt>
                <c:pt idx="4">
                  <c:v>7.2635325470446688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8.6546512920508452</c:v>
                </c:pt>
                <c:pt idx="1">
                  <c:v>8.1407940180349154</c:v>
                </c:pt>
                <c:pt idx="2">
                  <c:v>8.4290542369199759</c:v>
                </c:pt>
                <c:pt idx="3">
                  <c:v>8.1907960317636661</c:v>
                </c:pt>
                <c:pt idx="4">
                  <c:v>7.6901298508862519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9.058542076028008</c:v>
                </c:pt>
                <c:pt idx="1">
                  <c:v>8.9823162573922932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9.3467952129300276</c:v>
                </c:pt>
                <c:pt idx="1">
                  <c:v>8.956482228360434</c:v>
                </c:pt>
                <c:pt idx="2">
                  <c:v>9.1459986365044053</c:v>
                </c:pt>
                <c:pt idx="3">
                  <c:v>9.1830780920819581</c:v>
                </c:pt>
                <c:pt idx="4">
                  <c:v>9.0486109500094916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8.4144862047175799</c:v>
                </c:pt>
                <c:pt idx="1">
                  <c:v>8.0573722657167686</c:v>
                </c:pt>
                <c:pt idx="2">
                  <c:v>8.1685430405602126</c:v>
                </c:pt>
                <c:pt idx="3">
                  <c:v>8.1309921194943353</c:v>
                </c:pt>
                <c:pt idx="4">
                  <c:v>7.9824053645045492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7.0300610943727211</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0.82247191011235954</c:v>
                </c:pt>
                <c:pt idx="1">
                  <c:v>0.17752808988764041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0.33329654135970443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0.11011752069520186</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1.1496112326584611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0.11011752069520142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0.39498017853213341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1.2822633999136483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2.8873810687376138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0.37664207471203248</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0.18768245503277292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5.2324465250389807E-2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0.54625996494413798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5.2324465250389807E-2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9.1233551749317243E-2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9.2652904559624947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0.18164428242149011</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0.31391088994377814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8.7516009153408625E-2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0.91365467116427279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8.7516009153407737E-2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0.31391088994377903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6.9766046798692471E-2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8.0916872120372041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7.5702822704970529E-2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0.28582185318597997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7.9684995713746432E-2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0.83190000618000326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7.9684995713746432E-2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0.28582185318597908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0.33262187198250004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8.014037449086052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7.1033185171327062E-2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0.15710541775256548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1.640158185723843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0.15710541775256548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0.56352091438776597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1.3360492280011105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6.046237823125737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1.4623369178277557E-2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0.26089963342856315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7.273686717700123E-2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0.759362533838015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7.273686717700123E-2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0.26089963342856315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0.24433670580090627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8.8937307632323463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0.42055769251219921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0.16268650479511138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1.6984239395661946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0.16268650479511138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0.58353969743474465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0.84483132000528371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6.0120628884276002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7.7969078446249993</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4.6808510638297871E-2</c:v>
                </c:pt>
                <c:pt idx="1">
                  <c:v>6.8085106382978725E-2</c:v>
                </c:pt>
                <c:pt idx="2">
                  <c:v>0.27659574468085107</c:v>
                </c:pt>
                <c:pt idx="3">
                  <c:v>0.60851063829787244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3.1660754918446443E-2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0.18385525350747933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5.1257470079310252E-2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0.53512068732398532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5.1257470079310252E-2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0.15231660510734457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9.4165372932005695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0.62121386978144955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0.174555773479943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1.8223374141647604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0.174555773479943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0.62611353885963972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0.44328626047497899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5.7459842579189164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0.13218825937753831</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0.43676286302697598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0.121766220743039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1.2712220021011333</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0.121766220743039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0.43676286302697598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0.19264136792173758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7.913041578754326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0.45256291196640053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0.34429409295694402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9.5986618992673023E-2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1.0020866314663914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9.5986618992673911E-2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0.34429409295694313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0.5075798095496058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7.6518962098563206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0.307826471593728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0.10693181292438769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1.116352897253031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0.10693181292438858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0.38355337364110831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0.47227744653493531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8.2570798833948711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8.7754892012426211</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0.20189744662462239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7.3871245209954139E-2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0.77120527893915991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7.3871245209954139E-2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0.2649685303229905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0.15466215424742735</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8.7298608692612127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0.20654910074758703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6.3283587852993151E-2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0.66067164407107981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6.3283587852993151E-2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0.22699169642146266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0.13147812126337044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8.9030527475669246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0.93617021276595747</c:v>
                </c:pt>
                <c:pt idx="1">
                  <c:v>8.5106382978723406E-3</c:v>
                </c:pt>
                <c:pt idx="2">
                  <c:v>4.2553191489361703E-3</c:v>
                </c:pt>
                <c:pt idx="3">
                  <c:v>1.063829787234043E-2</c:v>
                </c:pt>
                <c:pt idx="4">
                  <c:v>0</c:v>
                </c:pt>
                <c:pt idx="5">
                  <c:v>4.042553191489362E-2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0.25547588249488928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7.2052822764403501E-2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0.75222120759496036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7.2052822764403501E-2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0.25844603673925981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0.39203407864323836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8.693553986899726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8.2194686218088595</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0.2486496337106443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0.37193372895026666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0.10369234285915585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1.082533291150936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0.10369234285915674</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0.37193372895026577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0.78017233118399254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6.9528922099994928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9.6709457913276786E-2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0.28252355166897214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7.8765453910643046E-2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0.82230012072059466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7.8765453910643046E-2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0.28252355166897303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0.11059557463609693</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8.6236536292539938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8.8155082795848827E-2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0.20678372757147834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5.764975722302168E-2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0.60185525468797962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5.764975722302168E-2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0.20678372757147834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0.34839244347151066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8.7054305755549652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5.8788658288940532E-2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0.24848940289504906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6.9276987689669056E-2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0.72324188476081019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6.9276987689669056E-2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0.24848940289504995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0.4010856498480333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8.5958980724269871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0.24288840262582059</c:v>
                </c:pt>
                <c:pt idx="1">
                  <c:v>6.5645514223194746E-3</c:v>
                </c:pt>
                <c:pt idx="2">
                  <c:v>0.72210065645514221</c:v>
                </c:pt>
                <c:pt idx="3">
                  <c:v>2.1881838074398249E-3</c:v>
                </c:pt>
                <c:pt idx="4">
                  <c:v>2.1881838074398249E-3</c:v>
                </c:pt>
                <c:pt idx="5">
                  <c:v>2.1881838074398249E-3</c:v>
                </c:pt>
                <c:pt idx="6">
                  <c:v>0</c:v>
                </c:pt>
                <c:pt idx="7">
                  <c:v>4.3763676148796497E-3</c:v>
                </c:pt>
                <c:pt idx="8">
                  <c:v>1.7505470459518599E-2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8.1169393699185015</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0.19900804315112275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0.336179803546786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9.3724415771817782E-2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0.97846955203312902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9.3724415771816894E-2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0.336179803546786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0.61356055495261508</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7.4242863784436839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0.19744783313254288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6.1720017463905208E-2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0.64434819189923331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6.1720017463905208E-2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0.22138333085409911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0.29532900170325149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8.6926537082683968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0.12565058306302834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0.27790535545356043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7.7477935333849501E-2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0.80885861015267402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7.7477935333849501E-2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0.27790535545356132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0.54698057136470624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7.0338033209856956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0.17794475346388161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0.26831866760010392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7.4805238435426524E-2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0.78095603518984635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7.4805238435425636E-2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0.26831866760010392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0.61160720421371728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7.6926254235347891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0.2912621099481445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0.24653141555251068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6.8731115457514314E-2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0.71754305640251825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6.8731115457511649E-2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0.24653141555251246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0.63912354839404983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8.0126346794283982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0.28229659695892195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0.19914340240894468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5.5519691690797401E-2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0.57961767390442276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5.5519691690797401E-2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0.19914340240894468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0.31272346583758726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8.555088244312298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2.3700298945952269E-2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0.14273523944835276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3.97935175944788E-2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0.41543865612657171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3.97935175944788E-2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0.14273523944835276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5.1917172895132424E-2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9.4074838344562419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43</c:v>
                </c:pt>
                <c:pt idx="4" formatCode="0">
                  <c:v>2</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7.9232709106466261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7.1719764788719571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6.6501270544679869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0.14602848213777708</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0.60473741739700504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0.16859627063528748</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1.7601210532439611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0.16859627063528748</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0.60473741739700593</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0.24474954090391776</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6.5381732441301548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9.5209604097564515E-2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0.65708717695148877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0.18319099220474122</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1.9124878677875614</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0.18319099220474122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0.65708717695148788</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7.5487129138121389E-2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6.7620808648058182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35</c:v>
                </c:pt>
                <c:pt idx="2">
                  <c:v>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6.8146978304295001</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0.29689910315051726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8.8552285933841013E-2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0.92447325316109286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8.8552285933841013E-2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0.31762790777308858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0.76749542633972467</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6.4447531975454968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1.1463313871620038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0.46919339571537311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0.13080761078884429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1.3656128264666281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0.13080761078884606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0.46919339571537222</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0.14812552578082361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8.5097959107405128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4.745415716295831E-2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0.35610053394234864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9.9278166468241835E-2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1.0364499183153182</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9.9278166468241835E-2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0.35610053394234864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1.0416585612148914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5.159939738808033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0.28621740459689438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8.8507431334659437E-2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0.92400497753400668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8.8507431334658548E-2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0.31746701895647611</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0.52111899784813787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6.3453421743374943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0.25892005066093837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0.31274596181076575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8.7191235899540587E-2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0.91026408464945519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8.7191235899540587E-2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0.31274596181076575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1.3184980194467384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6.3914297950323196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0.32522984749749195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0.11112581457057225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1.1601376771118836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0.11112581457057225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0.39859682456986079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0.43171991882796767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4.162073490807046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2.2600782361251959E-2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0.15718851040578663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4.382298147715602E-2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0.45750568516856305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4.382298147715602E-2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0.15718851040578663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0.16289485923984692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8.8271111235873576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3.1032946946112361E-3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0.38531303256292304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0.10742239267565434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1.1214744799858245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0.10742239267565346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0.38531303256292304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0.58398873832362597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7.6064509930547617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2.8873810687376138</c:v>
                </c:pt>
                <c:pt idx="1">
                  <c:v>6.0280617884083174</c:v>
                </c:pt>
                <c:pt idx="2">
                  <c:v>6.5381732441301548</c:v>
                </c:pt>
                <c:pt idx="3" formatCode="General">
                  <c:v>7.1719764788719571</c:v>
                </c:pt>
                <c:pt idx="4">
                  <c:v>5.0150225489848053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3.79949150847817</c:v>
                </c:pt>
                <c:pt idx="1">
                  <c:v>6.8928339503528786</c:v>
                </c:pt>
                <c:pt idx="2">
                  <c:v>7.2955149638519314</c:v>
                </c:pt>
                <c:pt idx="3" formatCode="General">
                  <c:v>7.8553173356277179</c:v>
                </c:pt>
                <c:pt idx="4">
                  <c:v>5.6373932418186374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0.40350210630657557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0.38526265962826933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0.10740834907808683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1.1213278668273752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0.10740834907808683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0.38526265962826933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0.39044568235793964</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6.5611173128805564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5.6338872815847374E-2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0.38635652448193358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0.10771331042097909</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1.1245116198132976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0.10771331042097998</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0.38635652448193269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0.25346632788414603</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7.6901298508862519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0.63058311836433756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0.5053344554842214</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0.14088346804282814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1.4708033411523402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0.14088346804282814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0.50533445548422051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0.64893503982171907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7.2635325470446688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8.9823162573922932</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0.32931037688977405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0.21089217723532627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5.8795162272371471E-2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0.61381312026979984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5.8795162272371471E-2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0.21089217723532627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0.20314055475969361</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8.9823162573922932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9.0486109500094916</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8.5097959107405128</c:v>
                </c:pt>
                <c:pt idx="1">
                  <c:v>9.2652904559624947</c:v>
                </c:pt>
                <c:pt idx="2">
                  <c:v>8.2570798833948711</c:v>
                </c:pt>
                <c:pt idx="3">
                  <c:v>6.5611173128805564</c:v>
                </c:pt>
                <c:pt idx="4">
                  <c:v>7.6989366900342686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8.2169881909637006</c:v>
                </c:pt>
                <c:pt idx="1">
                  <c:v>9.0860703319617109</c:v>
                </c:pt>
                <c:pt idx="2">
                  <c:v>8.0947399821825279</c:v>
                </c:pt>
                <c:pt idx="3">
                  <c:v>6.408272257290359</c:v>
                </c:pt>
                <c:pt idx="4">
                  <c:v>7.637202179542828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0.17508066426112556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0.18202500355944551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5.0747210077709326E-2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0.52979364558064646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5.0747210077709326E-2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0.18202500355944551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0.22603169694305514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9.0486109500094916</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7.9824053645045492</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6.3425631611152333E-2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0.27078892258523002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7.5493927056355048E-2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0.78814584630640905</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7.5493927056353272E-2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0.27078892258523091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0.51675089231020266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7.9824053645045492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(95)</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(95)</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(95)</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(95)</c:v>
                </c:pt>
                <c:pt idx="2">
                  <c:v>Elmhurst Intermediate Care Unit (-)</c:v>
                </c:pt>
              </c:strCache>
            </c:strRef>
          </c:cat>
          <c:val>
            <c:numRef>
              <c:f>Sheet1!$G$2:$G$4</c:f>
              <c:numCache>
                <c:formatCode>0.0;;</c:formatCode>
                <c:ptCount val="3"/>
                <c:pt idx="0">
                  <c:v>6.0280617884083174</c:v>
                </c:pt>
                <c:pt idx="1">
                  <c:v>6.0400784361673612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(95)</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(95)</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Leighton Hospital (95)</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3.9719382115916826</c:v>
                </c:pt>
                <c:pt idx="1">
                  <c:v>3.9599215638326388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Leighton Hospital (99)</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Leighton Hospital (99)</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Leighton Hospital (99)</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Leighton Hospital (99)</c:v>
                </c:pt>
                <c:pt idx="2">
                  <c:v>Elmhurst Intermediate Care Unit (-)</c:v>
                </c:pt>
              </c:strCache>
            </c:strRef>
          </c:cat>
          <c:val>
            <c:numRef>
              <c:f>Sheet1!$G$2:$G$4</c:f>
              <c:numCache>
                <c:formatCode>0.0;;</c:formatCode>
                <c:ptCount val="3"/>
                <c:pt idx="0">
                  <c:v>7.6989366900342686</c:v>
                </c:pt>
                <c:pt idx="1">
                  <c:v>7.7874865433234559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Leighton Hospital (99)</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Leighton Hospital (99)</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Leighton Hospital (99)</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2.3010633099657314</c:v>
                </c:pt>
                <c:pt idx="1">
                  <c:v>2.2125134566765441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Leighton Hospital (431)</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Leighton Hospital (431)</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Leighton Hospital (431)</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Leighton Hospital (431)</c:v>
                </c:pt>
                <c:pt idx="2">
                  <c:v>Elmhurst Intermediate Care Unit (-)</c:v>
                </c:pt>
              </c:strCache>
            </c:strRef>
          </c:cat>
          <c:val>
            <c:numRef>
              <c:f>Sheet1!$G$2:$G$4</c:f>
              <c:numCache>
                <c:formatCode>0.0;;</c:formatCode>
                <c:ptCount val="3"/>
                <c:pt idx="0">
                  <c:v>6.0348393250342722</c:v>
                </c:pt>
                <c:pt idx="1">
                  <c:v>6.0253682461451579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Leighton Hospital (431)</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Leighton Hospital (431)</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Leighton Hospital (431)</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3.9651606749657278</c:v>
                </c:pt>
                <c:pt idx="1">
                  <c:v>3.9746317538548421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Leighton Hospital (297)</c:v>
                </c:pt>
                <c:pt idx="2">
                  <c:v>Elmhurst Intermediate Care Unit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Leighton Hospital (297)</c:v>
                </c:pt>
                <c:pt idx="2">
                  <c:v>Elmhurst Intermediate Care Unit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Leighton Hospital (297)</c:v>
                </c:pt>
                <c:pt idx="2">
                  <c:v>Elmhurst Intermediate Care Unit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Leighton Hospital (297)</c:v>
                </c:pt>
                <c:pt idx="2">
                  <c:v>Elmhurst Intermediate Care Unit (-)</c:v>
                </c:pt>
              </c:strCache>
            </c:strRef>
          </c:cat>
          <c:val>
            <c:numRef>
              <c:f>Sheet1!$G$2:$G$4</c:f>
              <c:numCache>
                <c:formatCode>0.0;;</c:formatCode>
                <c:ptCount val="3"/>
                <c:pt idx="0">
                  <c:v>5.0150225489848053</c:v>
                </c:pt>
                <c:pt idx="1">
                  <c:v>5.0522766914305777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Leighton Hospital (297)</c:v>
                </c:pt>
                <c:pt idx="2">
                  <c:v>Elmhurst Intermediate Care Unit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Leighton Hospital (297)</c:v>
                </c:pt>
                <c:pt idx="2">
                  <c:v>Elmhurst Intermediate Care Unit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Leighton Hospital (297)</c:v>
                </c:pt>
                <c:pt idx="2">
                  <c:v>Elmhurst Intermediate Care Unit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4.9849774510151947</c:v>
                </c:pt>
                <c:pt idx="1">
                  <c:v>4.9477233085694223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Sheet1!$G$2:$G$4</c:f>
              <c:numCache>
                <c:formatCode>0.0;;</c:formatCode>
                <c:ptCount val="3"/>
                <c:pt idx="0">
                  <c:v>8.014037449086052</c:v>
                </c:pt>
                <c:pt idx="1">
                  <c:v>8.0469908273490649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(457)</c:v>
                </c:pt>
                <c:pt idx="1">
                  <c:v>Leighton Hospital (450)</c:v>
                </c:pt>
                <c:pt idx="2">
                  <c:v>Elmhurst Intermediate Care Unit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1.985962550913948</c:v>
                </c:pt>
                <c:pt idx="1">
                  <c:v>1.9530091726509351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590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RBT | Mid Cheshire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590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RBT | Mid Cheshire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RBT | Mid Cheshire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Mid Cheshire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41662236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95005191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354146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34959933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016959395"/>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97029660"/>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Mid Cheshire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Mid Cheshire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discussing with patient whether they would need any additional equipment in their home after leaving</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wash:</a:t>
            </a:r>
            <a:r>
              <a:rPr lang="en-GB" sz="1250">
                <a:solidFill>
                  <a:prstClr val="black"/>
                </a:solidFill>
                <a:latin typeface="Arial"/>
              </a:rPr>
              <a:t> </a:t>
            </a:r>
            <a:r>
              <a:rPr lang="en-GB" sz="1250" b="0">
                <a:solidFill>
                  <a:prstClr val="black"/>
                </a:solidFill>
                <a:latin typeface="Arial"/>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lang="en-GB" sz="1250" b="0" noProof="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Length of time waited (in another location) before admission to a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3572654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86703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66086717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1141662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79563109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57287550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47578757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59239736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9974592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7311461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41476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18592732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9681727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04362096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94030677"/>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02764924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56075083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20843760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785470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65940891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23477194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8083866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215919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04807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403756262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2046595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95146617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92920806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57488893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30853871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01763106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53142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8326793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89247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660615549"/>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91314629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60365181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12071141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64789985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42028552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5936254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60014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62091963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8684803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402774666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56005358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63557272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36470426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973012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42694233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83867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35429335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2065196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99541107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405339925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61467205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86921388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7881640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6446548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449073379"/>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82992358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4593641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304552816"/>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96685648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879495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619096882"/>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82959232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56229351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30004720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8064226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457765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8994361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0926552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74437280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66091819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4686709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0629488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86079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544462864"/>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4428338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60186343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87178258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80859089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60479338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0730819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99537920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21857348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62662654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70638315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2677771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9323752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18957593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66182213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183852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6147373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20950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63036900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6706496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36527769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4328115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2841235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60880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45048631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6979070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0828420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2701846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5473207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48512904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51230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8268430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98186094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6085420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2199686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6389186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7727440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1950455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09461865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0806642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9556984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8187868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6590535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0514728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4466079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4686167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4832067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8115387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2578219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1989021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8556370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7888189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6519074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7367715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2285123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8825140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7378200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6556196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0981576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682449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9672061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628361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3839970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6855818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98796450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6272934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67021860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60312339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61780740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6170027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9795805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3159536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84593286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4073662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8614672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0349161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0013284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9846746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99153277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5883395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27781031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0376257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7187954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3404690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8064826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7700113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7972830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39836527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26613178"/>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12429238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2414203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79619392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62776070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69610882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3174552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95139138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1955149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73218328"/>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4954833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8075479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04714326"/>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6460100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5600914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9251971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8194680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5306286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528192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5684542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221738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5651735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85992094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57375319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5485823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84790655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86056794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734068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0623593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726099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6990752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387086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7198431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212173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405508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416083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5748811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986386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115090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846162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7923905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973657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451507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406495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436473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712495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4604466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676422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7435308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50702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545150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475188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838869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82459540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663551688"/>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59200512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93842976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270744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954997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009759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8919745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652390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836411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616991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00283251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922137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168879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785096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974475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662240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628239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831122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1196038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4666435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7748795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6308371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8762165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972244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702747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15923</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Mid Cheshire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2025-08-02T08:02:20Z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